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7" r:id="rId4"/>
    <p:sldId id="259" r:id="rId5"/>
    <p:sldId id="275" r:id="rId6"/>
    <p:sldId id="278" r:id="rId7"/>
    <p:sldId id="261" r:id="rId8"/>
    <p:sldId id="266" r:id="rId9"/>
    <p:sldId id="267" r:id="rId10"/>
    <p:sldId id="268" r:id="rId11"/>
    <p:sldId id="269" r:id="rId12"/>
    <p:sldId id="274" r:id="rId13"/>
    <p:sldId id="276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